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9" autoAdjust="0"/>
    <p:restoredTop sz="94660"/>
  </p:normalViewPr>
  <p:slideViewPr>
    <p:cSldViewPr snapToGrid="0">
      <p:cViewPr varScale="1">
        <p:scale>
          <a:sx n="39" d="100"/>
          <a:sy n="39" d="100"/>
        </p:scale>
        <p:origin x="4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1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1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4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5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2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5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4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5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6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8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4014C-C6BB-4FD9-928C-D1E7BC6816E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FC96-CB66-4494-9DA6-EEAE7CA1D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for Parents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F91339-AFA2-43BB-9062-EB7BB133A4E0}" type="slidenum">
              <a:rPr lang="en-GB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 descr="GLP Parent Leaflets final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6950" r="7341" b="6300"/>
          <a:stretch>
            <a:fillRect/>
          </a:stretch>
        </p:blipFill>
        <p:spPr bwMode="auto">
          <a:xfrm>
            <a:off x="1631951" y="158751"/>
            <a:ext cx="43926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LP Parent Leaflets final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6863" r="6841"/>
          <a:stretch>
            <a:fillRect/>
          </a:stretch>
        </p:blipFill>
        <p:spPr bwMode="auto">
          <a:xfrm>
            <a:off x="6275388" y="587376"/>
            <a:ext cx="4284662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for Parents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F18902-5A82-4487-AE1B-CCC871E90866}" type="slidenum">
              <a:rPr lang="en-GB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6" descr="GLP Parent Leaflets final_Pag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6950" r="8038" b="6950"/>
          <a:stretch>
            <a:fillRect/>
          </a:stretch>
        </p:blipFill>
        <p:spPr bwMode="auto">
          <a:xfrm>
            <a:off x="1703389" y="161926"/>
            <a:ext cx="4319587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LP Parent Leaflets final_Pag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6950" r="7834" b="4851"/>
          <a:stretch>
            <a:fillRect/>
          </a:stretch>
        </p:blipFill>
        <p:spPr bwMode="auto">
          <a:xfrm>
            <a:off x="6240464" y="188914"/>
            <a:ext cx="43195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2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Mhairi Stewart</dc:creator>
  <cp:lastModifiedBy>Mhairi Stewart</cp:lastModifiedBy>
  <cp:revision>2</cp:revision>
  <dcterms:created xsi:type="dcterms:W3CDTF">2022-03-09T14:18:35Z</dcterms:created>
  <dcterms:modified xsi:type="dcterms:W3CDTF">2022-03-09T15:40:46Z</dcterms:modified>
</cp:coreProperties>
</file>