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6" r:id="rId3"/>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23B7A045-2BDA-4867-8B7F-9C69AA65EA7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7A045-2BDA-4867-8B7F-9C69AA65EA7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7A045-2BDA-4867-8B7F-9C69AA65EA7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23B7A045-2BDA-4867-8B7F-9C69AA65EA7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23B7A045-2BDA-4867-8B7F-9C69AA65EA74}" type="slidenum">
              <a:rPr lang="en-GB" smtClean="0"/>
              <a:pPr/>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23B7A045-2BDA-4867-8B7F-9C69AA65EA7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23B7A045-2BDA-4867-8B7F-9C69AA65EA74}" type="slidenum">
              <a:rPr lang="en-GB" smtClean="0"/>
              <a:pPr/>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B7A045-2BDA-4867-8B7F-9C69AA65EA7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7A045-2BDA-4867-8B7F-9C69AA65EA7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B7A045-2BDA-4867-8B7F-9C69AA65EA7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0970950-2800-4A28-92C0-C0CD2B5EEC15}" type="datetimeFigureOut">
              <a:rPr lang="en-GB" smtClean="0"/>
              <a:pPr/>
              <a:t>26/03/2019</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23B7A045-2BDA-4867-8B7F-9C69AA65EA74}" type="slidenum">
              <a:rPr lang="en-GB" smtClean="0"/>
              <a:pPr/>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0970950-2800-4A28-92C0-C0CD2B5EEC15}" type="datetimeFigureOut">
              <a:rPr lang="en-GB" smtClean="0"/>
              <a:pPr/>
              <a:t>26/03/2019</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3B7A045-2BDA-4867-8B7F-9C69AA65EA74}" type="slidenum">
              <a:rPr lang="en-GB" smtClean="0"/>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ogfVBP35U-U" TargetMode="External"/><Relationship Id="rId2" Type="http://schemas.openxmlformats.org/officeDocument/2006/relationships/hyperlink" Target="https://www.youtube.com/watch?v=WYjBa09OGA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smtClean="0"/>
              <a:t>Holy communion lesson 10</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2000" dirty="0" smtClean="0"/>
              <a:t>S.C. I am aware of other bible stories where Bread holds importance, I recognise why the Eucharist is often called the Bread of Life, I know that each time we take the Eucharist Jesus is with us in a very special way</a:t>
            </a:r>
            <a:endParaRPr lang="en-GB" sz="2000" dirty="0"/>
          </a:p>
        </p:txBody>
      </p:sp>
      <p:sp>
        <p:nvSpPr>
          <p:cNvPr id="3" name="Subtitle 2"/>
          <p:cNvSpPr>
            <a:spLocks noGrp="1"/>
          </p:cNvSpPr>
          <p:nvPr>
            <p:ph type="subTitle" idx="1"/>
          </p:nvPr>
        </p:nvSpPr>
        <p:spPr/>
        <p:txBody>
          <a:bodyPr/>
          <a:lstStyle/>
          <a:p>
            <a:r>
              <a:rPr lang="en-GB" dirty="0" smtClean="0"/>
              <a:t>L.I. We are learning about being nourished by the Bread of Life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Manna in the desert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Let’s hear the story of Manna in the desert.</a:t>
            </a:r>
          </a:p>
          <a:p>
            <a:r>
              <a:rPr lang="en-GB" b="1" dirty="0" smtClean="0">
                <a:hlinkClick r:id="rId2"/>
              </a:rPr>
              <a:t>https://www.youtube.com/watch?v=WYjBa09OGAU</a:t>
            </a:r>
            <a:r>
              <a:rPr lang="en-GB" b="1" dirty="0" smtClean="0"/>
              <a:t> </a:t>
            </a:r>
          </a:p>
          <a:p>
            <a:r>
              <a:rPr lang="en-GB" b="1" dirty="0" smtClean="0">
                <a:hlinkClick r:id="rId3"/>
              </a:rPr>
              <a:t>https://www.youtube.com/watch?v=ogfVBP35U-U</a:t>
            </a:r>
            <a:r>
              <a:rPr lang="en-GB" b="1" dirty="0" smtClean="0"/>
              <a:t> </a:t>
            </a:r>
          </a:p>
          <a:p>
            <a:r>
              <a:rPr lang="en-GB" dirty="0" smtClean="0"/>
              <a:t>When the people of Israel were escaping from Egypt to their own country they had to go across the desert. When they had no food left to eat, God sent them a food like bread (manna). God said to Moses, “I will rain food from heaven for you and you will know that I am the Lord your God.” Without this food the people of Israel would surely have died. God continued to send this food (manna) for forty years. (Exodus)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Think back to </a:t>
            </a:r>
            <a:r>
              <a:rPr lang="en-GB" dirty="0" smtClean="0"/>
              <a:t>the bible story of the </a:t>
            </a:r>
            <a:r>
              <a:rPr lang="en-GB" dirty="0" smtClean="0"/>
              <a:t>feeding of the </a:t>
            </a:r>
            <a:r>
              <a:rPr lang="en-GB" dirty="0" smtClean="0"/>
              <a:t>5,000 (STORY ON POWERPOINT)</a:t>
            </a:r>
            <a:endParaRPr lang="en-GB" dirty="0"/>
          </a:p>
        </p:txBody>
      </p:sp>
      <p:sp>
        <p:nvSpPr>
          <p:cNvPr id="3" name="Content Placeholder 2"/>
          <p:cNvSpPr>
            <a:spLocks noGrp="1"/>
          </p:cNvSpPr>
          <p:nvPr>
            <p:ph sz="half" idx="1"/>
          </p:nvPr>
        </p:nvSpPr>
        <p:spPr/>
        <p:txBody>
          <a:bodyPr>
            <a:normAutofit fontScale="55000" lnSpcReduction="20000"/>
          </a:bodyPr>
          <a:lstStyle/>
          <a:p>
            <a:endParaRPr lang="en-GB" dirty="0" smtClean="0"/>
          </a:p>
          <a:p>
            <a:r>
              <a:rPr lang="en-GB" dirty="0" smtClean="0"/>
              <a:t>Why do you think a large crowd of people followed Jesus into the hills? </a:t>
            </a:r>
          </a:p>
          <a:p>
            <a:r>
              <a:rPr lang="en-GB" dirty="0" smtClean="0"/>
              <a:t>How many people had followed him? </a:t>
            </a:r>
          </a:p>
          <a:p>
            <a:r>
              <a:rPr lang="en-GB" dirty="0" smtClean="0"/>
              <a:t>How did the people who were listening to Jesus feel at the end of the day? </a:t>
            </a:r>
          </a:p>
          <a:p>
            <a:r>
              <a:rPr lang="en-GB" dirty="0" smtClean="0"/>
              <a:t>Who asked Jesus to help? </a:t>
            </a:r>
          </a:p>
          <a:p>
            <a:r>
              <a:rPr lang="en-GB" dirty="0" smtClean="0"/>
              <a:t>Who noticed the little boy in the crowd? </a:t>
            </a:r>
          </a:p>
          <a:p>
            <a:r>
              <a:rPr lang="en-GB" dirty="0" smtClean="0"/>
              <a:t>What did this little boy give to one of Jesus’ disciples?</a:t>
            </a:r>
          </a:p>
          <a:p>
            <a:r>
              <a:rPr lang="en-GB" dirty="0" smtClean="0"/>
              <a:t>What did Jesus do to the food before it was given out to the hungry crowd? </a:t>
            </a:r>
          </a:p>
          <a:p>
            <a:r>
              <a:rPr lang="en-GB" dirty="0" smtClean="0"/>
              <a:t>When the 5,000 people were fed, how much food was left over? </a:t>
            </a:r>
          </a:p>
          <a:p>
            <a:r>
              <a:rPr lang="en-GB" dirty="0" smtClean="0"/>
              <a:t>What does ordinary bread do for you? </a:t>
            </a:r>
          </a:p>
          <a:p>
            <a:r>
              <a:rPr lang="en-GB" dirty="0" smtClean="0"/>
              <a:t>What does Jesus, who is the Bread of Life, do? </a:t>
            </a:r>
          </a:p>
          <a:p>
            <a:r>
              <a:rPr lang="en-GB" dirty="0" smtClean="0"/>
              <a:t>What is the difference between ordinary bread and Jesus, the Bread of Life? </a:t>
            </a:r>
          </a:p>
          <a:p>
            <a:endParaRPr lang="en-GB" dirty="0" smtClean="0"/>
          </a:p>
          <a:p>
            <a:r>
              <a:rPr lang="en-GB" dirty="0" smtClean="0"/>
              <a:t>Can you name other stories where Jesus blessed and shared food?</a:t>
            </a:r>
          </a:p>
          <a:p>
            <a:endParaRPr lang="en-GB" dirty="0"/>
          </a:p>
        </p:txBody>
      </p:sp>
      <p:pic>
        <p:nvPicPr>
          <p:cNvPr id="5" name="Content Placeholder 4" descr="5000.jpg"/>
          <p:cNvPicPr>
            <a:picLocks noGrp="1" noChangeAspect="1"/>
          </p:cNvPicPr>
          <p:nvPr>
            <p:ph sz="half" idx="2"/>
          </p:nvPr>
        </p:nvPicPr>
        <p:blipFill>
          <a:blip r:embed="rId2" cstate="print"/>
          <a:stretch>
            <a:fillRect/>
          </a:stretch>
        </p:blipFill>
        <p:spPr>
          <a:xfrm>
            <a:off x="4456957" y="2780928"/>
            <a:ext cx="4320480" cy="216024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Holy Communion is sometimes called the Bread of Life </a:t>
            </a:r>
            <a:endParaRPr lang="en-GB" dirty="0"/>
          </a:p>
        </p:txBody>
      </p:sp>
      <p:sp>
        <p:nvSpPr>
          <p:cNvPr id="3" name="Content Placeholder 2"/>
          <p:cNvSpPr>
            <a:spLocks noGrp="1"/>
          </p:cNvSpPr>
          <p:nvPr>
            <p:ph sz="half" idx="1"/>
          </p:nvPr>
        </p:nvSpPr>
        <p:spPr/>
        <p:txBody>
          <a:bodyPr>
            <a:normAutofit fontScale="92500" lnSpcReduction="20000"/>
          </a:bodyPr>
          <a:lstStyle/>
          <a:p>
            <a:r>
              <a:rPr lang="en-GB" dirty="0" smtClean="0"/>
              <a:t>Every time we gather together (at Mass) and receive Holy Communion, Jesus is with us in a very special way. It is his Real Presence under the appearance of Bread and Wine. The bread and wine has become the Body and Blood of Jesus which nourishes/feeds us and helps us to live the way God wants for us. </a:t>
            </a:r>
            <a:endParaRPr lang="en-GB" dirty="0"/>
          </a:p>
        </p:txBody>
      </p:sp>
      <p:pic>
        <p:nvPicPr>
          <p:cNvPr id="5" name="Content Placeholder 4" descr="eucharist.jpg"/>
          <p:cNvPicPr>
            <a:picLocks noGrp="1" noChangeAspect="1"/>
          </p:cNvPicPr>
          <p:nvPr>
            <p:ph sz="half" idx="2"/>
          </p:nvPr>
        </p:nvPicPr>
        <p:blipFill>
          <a:blip r:embed="rId2" cstate="print"/>
          <a:stretch>
            <a:fillRect/>
          </a:stretch>
        </p:blipFill>
        <p:spPr>
          <a:xfrm>
            <a:off x="4600973" y="2852936"/>
            <a:ext cx="4320480" cy="216024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Let’s practise this prayer together</a:t>
            </a:r>
            <a:endParaRPr lang="en-GB" dirty="0"/>
          </a:p>
        </p:txBody>
      </p:sp>
      <p:sp>
        <p:nvSpPr>
          <p:cNvPr id="6" name="Content Placeholder 5"/>
          <p:cNvSpPr>
            <a:spLocks noGrp="1"/>
          </p:cNvSpPr>
          <p:nvPr>
            <p:ph idx="1"/>
          </p:nvPr>
        </p:nvSpPr>
        <p:spPr/>
        <p:txBody>
          <a:bodyPr/>
          <a:lstStyle/>
          <a:p>
            <a:pPr>
              <a:buNone/>
            </a:pPr>
            <a:r>
              <a:rPr lang="en-GB" dirty="0" smtClean="0"/>
              <a:t>Lamb of God, You take away the sins of the world, have mercy on us. </a:t>
            </a:r>
          </a:p>
          <a:p>
            <a:pPr>
              <a:buNone/>
            </a:pPr>
            <a:r>
              <a:rPr lang="en-GB" dirty="0" smtClean="0"/>
              <a:t>Lamb of God, You take away the sins of the world, have mercy on us. </a:t>
            </a:r>
          </a:p>
          <a:p>
            <a:pPr>
              <a:buNone/>
            </a:pPr>
            <a:r>
              <a:rPr lang="en-GB" dirty="0" smtClean="0"/>
              <a:t>Lamb of God, You take away the sins of the world, grant us peace.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Your task</a:t>
            </a:r>
            <a:endParaRPr lang="en-GB" dirty="0"/>
          </a:p>
        </p:txBody>
      </p:sp>
      <p:sp>
        <p:nvSpPr>
          <p:cNvPr id="7" name="Content Placeholder 6"/>
          <p:cNvSpPr>
            <a:spLocks noGrp="1"/>
          </p:cNvSpPr>
          <p:nvPr>
            <p:ph idx="1"/>
          </p:nvPr>
        </p:nvSpPr>
        <p:spPr/>
        <p:txBody>
          <a:bodyPr>
            <a:normAutofit fontScale="85000" lnSpcReduction="20000"/>
          </a:bodyPr>
          <a:lstStyle/>
          <a:p>
            <a:r>
              <a:rPr lang="en-GB" dirty="0" smtClean="0"/>
              <a:t>Sacramental children – complete class task 10 in your booklet</a:t>
            </a:r>
          </a:p>
          <a:p>
            <a:r>
              <a:rPr lang="en-GB" dirty="0" smtClean="0"/>
              <a:t>Everyone else – complete </a:t>
            </a:r>
            <a:r>
              <a:rPr lang="en-GB" dirty="0" smtClean="0"/>
              <a:t>the Feeding of the </a:t>
            </a:r>
            <a:r>
              <a:rPr lang="en-GB" smtClean="0"/>
              <a:t>5000 Worksheet</a:t>
            </a:r>
            <a:endParaRPr lang="en-GB" dirty="0" smtClean="0"/>
          </a:p>
          <a:p>
            <a:pPr>
              <a:buNone/>
            </a:pPr>
            <a:endParaRPr lang="en-GB" dirty="0" smtClean="0"/>
          </a:p>
          <a:p>
            <a:pPr>
              <a:buNone/>
            </a:pPr>
            <a:r>
              <a:rPr lang="en-GB" b="1" dirty="0" smtClean="0"/>
              <a:t>Lamb of God, You take away the sins of the world, have mercy on us. </a:t>
            </a:r>
          </a:p>
          <a:p>
            <a:pPr>
              <a:buNone/>
            </a:pPr>
            <a:r>
              <a:rPr lang="en-GB" b="1" dirty="0" smtClean="0"/>
              <a:t>Lamb of God, You take away the sins of the world, have mercy on us. </a:t>
            </a:r>
          </a:p>
          <a:p>
            <a:pPr>
              <a:buNone/>
            </a:pPr>
            <a:r>
              <a:rPr lang="en-GB" b="1" dirty="0" smtClean="0"/>
              <a:t>Lamb of God, You take away the sins of the world, grant us peace. </a:t>
            </a:r>
            <a:endParaRPr lang="en-GB"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TotalTime>
  <Words>545</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Trek</vt:lpstr>
      <vt:lpstr>Holy communion lesson 10</vt:lpstr>
      <vt:lpstr>S.C. I am aware of other bible stories where Bread holds importance, I recognise why the Eucharist is often called the Bread of Life, I know that each time we take the Eucharist Jesus is with us in a very special way</vt:lpstr>
      <vt:lpstr>Manna in the desert</vt:lpstr>
      <vt:lpstr>Think back to the bible story of the feeding of the 5,000 (STORY ON POWERPOINT)</vt:lpstr>
      <vt:lpstr>Holy Communion is sometimes called the Bread of Life </vt:lpstr>
      <vt:lpstr>Let’s practise this prayer together</vt:lpstr>
      <vt:lpstr>Your task</vt:lpstr>
    </vt:vector>
  </TitlesOfParts>
  <Company>Midlothian Council -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communion lesson 10</dc:title>
  <dc:creator>Windows User</dc:creator>
  <cp:lastModifiedBy>stewam27</cp:lastModifiedBy>
  <cp:revision>4</cp:revision>
  <dcterms:created xsi:type="dcterms:W3CDTF">2018-04-24T13:27:18Z</dcterms:created>
  <dcterms:modified xsi:type="dcterms:W3CDTF">2019-03-26T08:08:39Z</dcterms:modified>
</cp:coreProperties>
</file>